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7676-6E03-48AA-8EF3-893794DBF22E}" type="datetimeFigureOut">
              <a:rPr lang="el-GR" smtClean="0"/>
              <a:t>28/1/2018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sk-SK" dirty="0" smtClean="0"/>
              <a:t>Integrované vývojové prostredie </a:t>
            </a:r>
            <a:r>
              <a:rPr lang="en-US" dirty="0" smtClean="0"/>
              <a:t>(IDE)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8143932" cy="4286280"/>
          </a:xfrm>
        </p:spPr>
        <p:txBody>
          <a:bodyPr>
            <a:normAutofit fontScale="92500"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Integrované vývojové prostredie (IDE) je softvérový balík, ktorý obsahuje základné nástroje, ktoré vývojári potrebujú na písanie a testovanie softvéru. IDE typicky obsahuje editor kódu, kompilátor alebo interpret a ladiaci nástroj, ku ktorým vývojár pristupuje cez jedno grafické užívateľské rozhranie (GUI). IDE môže byť samostatná aplikácia alebo môže byť súčasťou jednej alebo viacerých existujúcich a kompatibilných aplikácií.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IDE pracuje</a:t>
            </a:r>
            <a:r>
              <a:rPr lang="en-US" dirty="0" smtClean="0"/>
              <a:t>?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Rozhranie umožňuje vývojárovi postupne zostavovať a vyvíjať kód a spravovať zmeny zdrojového kódu jednotným spôsobom. IDE je zvyčajne navrhnuté tak, aby sa integrovalo do knižníc riadenia verzií tretích strán, ako napríklad </a:t>
            </a:r>
            <a:r>
              <a:rPr lang="sk-SK" dirty="0" err="1" smtClean="0"/>
              <a:t>GitHub</a:t>
            </a:r>
            <a:r>
              <a:rPr lang="sk-SK" dirty="0" smtClean="0"/>
              <a:t> alebo </a:t>
            </a:r>
            <a:r>
              <a:rPr lang="sk-SK" dirty="0" err="1" smtClean="0"/>
              <a:t>Subversion</a:t>
            </a:r>
            <a:r>
              <a:rPr lang="sk-SK" dirty="0" smtClean="0"/>
              <a:t> </a:t>
            </a:r>
            <a:r>
              <a:rPr lang="sk-SK" dirty="0" err="1" smtClean="0"/>
              <a:t>Apache</a:t>
            </a:r>
            <a:r>
              <a:rPr lang="sk-SK" dirty="0" smtClean="0"/>
              <a:t>. Populárne nástroje IDE zahŕňajú </a:t>
            </a:r>
            <a:r>
              <a:rPr lang="sk-SK" dirty="0" err="1" smtClean="0"/>
              <a:t>NetBeans</a:t>
            </a:r>
            <a:r>
              <a:rPr lang="sk-SK" dirty="0" smtClean="0"/>
              <a:t>, </a:t>
            </a:r>
            <a:r>
              <a:rPr lang="sk-SK" dirty="0" err="1" smtClean="0"/>
              <a:t>Eclipse</a:t>
            </a:r>
            <a:r>
              <a:rPr lang="sk-SK" dirty="0" smtClean="0"/>
              <a:t>, </a:t>
            </a:r>
            <a:r>
              <a:rPr lang="sk-SK" dirty="0" err="1" smtClean="0"/>
              <a:t>IntelliJ</a:t>
            </a:r>
            <a:r>
              <a:rPr lang="sk-SK" dirty="0" smtClean="0"/>
              <a:t>, </a:t>
            </a:r>
            <a:r>
              <a:rPr lang="sk-SK" dirty="0" err="1" smtClean="0"/>
              <a:t>Visual</a:t>
            </a:r>
            <a:r>
              <a:rPr lang="sk-SK" dirty="0" smtClean="0"/>
              <a:t> </a:t>
            </a:r>
            <a:r>
              <a:rPr lang="sk-SK" dirty="0" err="1" smtClean="0"/>
              <a:t>Studio</a:t>
            </a:r>
            <a:r>
              <a:rPr lang="sk-SK" dirty="0" smtClean="0"/>
              <a:t> a Windows </a:t>
            </a:r>
            <a:r>
              <a:rPr lang="sk-SK" dirty="0" err="1" smtClean="0"/>
              <a:t>PowerShell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používať</a:t>
            </a:r>
            <a:r>
              <a:rPr lang="en-US" dirty="0" smtClean="0"/>
              <a:t> IDE?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dirty="0" smtClean="0"/>
              <a:t>Účelom použitia IDE je maximalizovať produktivitu programátorov tým, že im uľahčí prácu. Umožňuje:</a:t>
            </a:r>
          </a:p>
          <a:p>
            <a:r>
              <a:rPr lang="sk-SK" dirty="0" smtClean="0"/>
              <a:t>Kontrolu kódu v reálnom čase a poskytovanie spätnej väzby pri odstraňovaní syntaktických chýb</a:t>
            </a:r>
          </a:p>
          <a:p>
            <a:r>
              <a:rPr lang="sk-SK" dirty="0" smtClean="0"/>
              <a:t>Automatické  dokončovanie kódu pre dosiahnutie rýchlejšieho vývoja</a:t>
            </a:r>
          </a:p>
          <a:p>
            <a:r>
              <a:rPr lang="sk-SK" dirty="0" smtClean="0"/>
              <a:t>Kompilácia a ladenie kódu na odhalenie všetkých chýb pri behu programu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Vizuálne programovanie a jazyková podpora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smtClean="0"/>
              <a:t>Vizuálne programovanie je scenár využitia, v ktorom je všeobecne požadované IDE. </a:t>
            </a:r>
            <a:r>
              <a:rPr lang="sk-SK" dirty="0" err="1" smtClean="0"/>
              <a:t>Visual</a:t>
            </a:r>
            <a:r>
              <a:rPr lang="sk-SK" dirty="0" smtClean="0"/>
              <a:t> </a:t>
            </a:r>
            <a:r>
              <a:rPr lang="sk-SK" dirty="0" err="1" smtClean="0"/>
              <a:t>Basic</a:t>
            </a:r>
            <a:r>
              <a:rPr lang="sk-SK" dirty="0" smtClean="0"/>
              <a:t> umožňuje používateľom vytvárať nové aplikácie presunutím programovania, stavebných blokov alebo kódových uzlov na vytvorenie vývojových diagramov alebo štruktúrnych diagramov, ktoré sa potom kompilujú alebo interpretujú.</a:t>
            </a:r>
          </a:p>
          <a:p>
            <a:pPr marL="0" indent="0">
              <a:buNone/>
            </a:pPr>
            <a:r>
              <a:rPr lang="sk-SK" dirty="0" smtClean="0"/>
              <a:t>Najčastejšie jazyky podporované IDE sú </a:t>
            </a:r>
            <a:r>
              <a:rPr lang="sk-SK" dirty="0" err="1" smtClean="0"/>
              <a:t>Java</a:t>
            </a:r>
            <a:r>
              <a:rPr lang="sk-SK" dirty="0" smtClean="0"/>
              <a:t>, C # a C, ale väčšina IDE má doplnky na podporu alternatívnych jazykov, ako napríklad C ++, </a:t>
            </a:r>
            <a:r>
              <a:rPr lang="sk-SK" dirty="0" err="1" smtClean="0"/>
              <a:t>Ada</a:t>
            </a:r>
            <a:r>
              <a:rPr lang="sk-SK" dirty="0" smtClean="0"/>
              <a:t>, </a:t>
            </a:r>
            <a:r>
              <a:rPr lang="sk-SK" dirty="0" err="1" smtClean="0"/>
              <a:t>Perl</a:t>
            </a:r>
            <a:r>
              <a:rPr lang="sk-SK" dirty="0" smtClean="0"/>
              <a:t> a </a:t>
            </a:r>
            <a:r>
              <a:rPr lang="sk-SK" dirty="0" err="1" smtClean="0"/>
              <a:t>Python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Testovanie v </a:t>
            </a:r>
            <a:r>
              <a:rPr lang="en-US" dirty="0" smtClean="0"/>
              <a:t>IDE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 smtClean="0"/>
              <a:t>IDE poskytujú emulátory na ďalšie testovanie vyvinutej aplikácie a jej fungovanie v akomkoľvek mobilnom zariadení.</a:t>
            </a:r>
          </a:p>
          <a:p>
            <a:pPr marL="0" indent="0">
              <a:buNone/>
            </a:pPr>
            <a:r>
              <a:rPr lang="sk-SK" dirty="0" smtClean="0"/>
              <a:t>Týmto spôsobom môžete otestovať svoju aplikáciu pre ľubovoľnú veľkosť obrazovky mobilného telefónu a zistiť, ako to vyzerá.</a:t>
            </a:r>
          </a:p>
          <a:p>
            <a:pPr marL="0" indent="0">
              <a:buNone/>
            </a:pPr>
            <a:r>
              <a:rPr lang="sk-SK" dirty="0" smtClean="0"/>
              <a:t>Môžete testovať zdroje potrebné na správne fungovanie aplikácie a rozoznať potrebné funkcie, ktoré musí mať zariadenie.</a:t>
            </a:r>
          </a:p>
          <a:p>
            <a:pPr marL="0" indent="0">
              <a:buNone/>
            </a:pPr>
            <a:r>
              <a:rPr lang="sk-SK" dirty="0" smtClean="0"/>
              <a:t>Napriek tomu, že IDE poskytujú emulátory, existujú aj samostatné emulátory, ako sú Emulátor </a:t>
            </a:r>
            <a:r>
              <a:rPr lang="sk-SK" dirty="0" err="1" smtClean="0"/>
              <a:t>Google</a:t>
            </a:r>
            <a:r>
              <a:rPr lang="sk-SK" dirty="0" smtClean="0"/>
              <a:t> </a:t>
            </a:r>
            <a:r>
              <a:rPr lang="sk-SK" dirty="0" err="1" smtClean="0"/>
              <a:t>Android</a:t>
            </a:r>
            <a:r>
              <a:rPr lang="sk-SK" dirty="0" smtClean="0"/>
              <a:t>, Emulátor SDK s </a:t>
            </a:r>
            <a:r>
              <a:rPr lang="sk-SK" dirty="0" err="1" smtClean="0"/>
              <a:t>Androidom</a:t>
            </a:r>
            <a:r>
              <a:rPr lang="sk-SK" dirty="0" smtClean="0"/>
              <a:t>, </a:t>
            </a:r>
            <a:r>
              <a:rPr lang="sk-SK" dirty="0" err="1" smtClean="0"/>
              <a:t>iPhoney</a:t>
            </a:r>
            <a:r>
              <a:rPr lang="sk-SK" dirty="0" smtClean="0"/>
              <a:t> a ďalšie pre </a:t>
            </a:r>
            <a:r>
              <a:rPr lang="sk-SK" smtClean="0"/>
              <a:t>iné mobilné operačné systémy.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351</Words>
  <Application>Microsoft Office PowerPoint</Application>
  <PresentationFormat>Prezentácia na obrazovke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Θέμα του Office</vt:lpstr>
      <vt:lpstr>Integrované vývojové prostredie (IDE) </vt:lpstr>
      <vt:lpstr>Ako IDE pracuje? </vt:lpstr>
      <vt:lpstr>Prečo používať IDE?</vt:lpstr>
      <vt:lpstr>Vizuálne programovanie a jazyková podpora</vt:lpstr>
      <vt:lpstr>Testovanie v 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Development Environment (IDE)</dc:title>
  <dc:creator>Padrino</dc:creator>
  <cp:lastModifiedBy>Zuzana Palkova</cp:lastModifiedBy>
  <cp:revision>10</cp:revision>
  <dcterms:created xsi:type="dcterms:W3CDTF">2017-12-05T23:15:46Z</dcterms:created>
  <dcterms:modified xsi:type="dcterms:W3CDTF">2018-01-28T20:43:29Z</dcterms:modified>
</cp:coreProperties>
</file>